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636" r:id="rId2"/>
    <p:sldId id="639" r:id="rId3"/>
    <p:sldId id="656" r:id="rId4"/>
    <p:sldId id="653" r:id="rId5"/>
    <p:sldId id="666" r:id="rId6"/>
    <p:sldId id="655" r:id="rId7"/>
    <p:sldId id="671" r:id="rId8"/>
    <p:sldId id="672" r:id="rId9"/>
    <p:sldId id="673" r:id="rId10"/>
    <p:sldId id="674" r:id="rId11"/>
    <p:sldId id="667" r:id="rId12"/>
    <p:sldId id="675" r:id="rId13"/>
    <p:sldId id="676" r:id="rId14"/>
    <p:sldId id="6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F91CB-4CF3-47F6-A381-B275D0045FC0}" v="1049" dt="2024-04-27T19:04:28.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9BFF91CB-4CF3-47F6-A381-B275D0045FC0}"/>
    <pc:docChg chg="custSel addSld delSld modSld">
      <pc:chgData name="Ed Godfrey" userId="61aa7c48ee0e3db0" providerId="LiveId" clId="{9BFF91CB-4CF3-47F6-A381-B275D0045FC0}" dt="2024-04-27T19:04:31.170" v="1542" actId="47"/>
      <pc:docMkLst>
        <pc:docMk/>
      </pc:docMkLst>
      <pc:sldChg chg="modSp mod">
        <pc:chgData name="Ed Godfrey" userId="61aa7c48ee0e3db0" providerId="LiveId" clId="{9BFF91CB-4CF3-47F6-A381-B275D0045FC0}" dt="2024-04-27T19:04:22.497" v="1540" actId="20577"/>
        <pc:sldMkLst>
          <pc:docMk/>
          <pc:sldMk cId="286626818" sldId="636"/>
        </pc:sldMkLst>
        <pc:spChg chg="mod">
          <ac:chgData name="Ed Godfrey" userId="61aa7c48ee0e3db0" providerId="LiveId" clId="{9BFF91CB-4CF3-47F6-A381-B275D0045FC0}" dt="2024-04-27T19:04:19.616" v="1538" actId="6549"/>
          <ac:spMkLst>
            <pc:docMk/>
            <pc:sldMk cId="286626818" sldId="636"/>
            <ac:spMk id="3" creationId="{1206BF46-F60A-B583-BE9A-98813DA83DD6}"/>
          </ac:spMkLst>
        </pc:spChg>
        <pc:spChg chg="mod">
          <ac:chgData name="Ed Godfrey" userId="61aa7c48ee0e3db0" providerId="LiveId" clId="{9BFF91CB-4CF3-47F6-A381-B275D0045FC0}" dt="2024-04-27T19:04:22.497" v="1540" actId="20577"/>
          <ac:spMkLst>
            <pc:docMk/>
            <pc:sldMk cId="286626818" sldId="636"/>
            <ac:spMk id="4" creationId="{E81091B1-FFCB-0593-6511-1E1CB61C648D}"/>
          </ac:spMkLst>
        </pc:spChg>
      </pc:sldChg>
      <pc:sldChg chg="modSp mod modAnim">
        <pc:chgData name="Ed Godfrey" userId="61aa7c48ee0e3db0" providerId="LiveId" clId="{9BFF91CB-4CF3-47F6-A381-B275D0045FC0}" dt="2024-04-27T18:06:49.267" v="615"/>
        <pc:sldMkLst>
          <pc:docMk/>
          <pc:sldMk cId="1982826527" sldId="655"/>
        </pc:sldMkLst>
        <pc:spChg chg="mod">
          <ac:chgData name="Ed Godfrey" userId="61aa7c48ee0e3db0" providerId="LiveId" clId="{9BFF91CB-4CF3-47F6-A381-B275D0045FC0}" dt="2024-04-27T18:06:43.229" v="614" actId="6549"/>
          <ac:spMkLst>
            <pc:docMk/>
            <pc:sldMk cId="1982826527" sldId="655"/>
            <ac:spMk id="3" creationId="{C7B25994-5F80-18D9-95C4-3EB7BCA16DBE}"/>
          </ac:spMkLst>
        </pc:spChg>
        <pc:spChg chg="mod">
          <ac:chgData name="Ed Godfrey" userId="61aa7c48ee0e3db0" providerId="LiveId" clId="{9BFF91CB-4CF3-47F6-A381-B275D0045FC0}" dt="2024-04-27T18:02:58.084" v="10" actId="20577"/>
          <ac:spMkLst>
            <pc:docMk/>
            <pc:sldMk cId="1982826527" sldId="655"/>
            <ac:spMk id="6" creationId="{27341E30-1523-0531-D0E1-7D6824619EE0}"/>
          </ac:spMkLst>
        </pc:spChg>
      </pc:sldChg>
      <pc:sldChg chg="del">
        <pc:chgData name="Ed Godfrey" userId="61aa7c48ee0e3db0" providerId="LiveId" clId="{9BFF91CB-4CF3-47F6-A381-B275D0045FC0}" dt="2024-04-27T19:03:56.179" v="1487" actId="47"/>
        <pc:sldMkLst>
          <pc:docMk/>
          <pc:sldMk cId="915071040" sldId="659"/>
        </pc:sldMkLst>
      </pc:sldChg>
      <pc:sldChg chg="del">
        <pc:chgData name="Ed Godfrey" userId="61aa7c48ee0e3db0" providerId="LiveId" clId="{9BFF91CB-4CF3-47F6-A381-B275D0045FC0}" dt="2024-04-27T19:04:31.170" v="1542" actId="47"/>
        <pc:sldMkLst>
          <pc:docMk/>
          <pc:sldMk cId="3013366157" sldId="664"/>
        </pc:sldMkLst>
      </pc:sldChg>
      <pc:sldChg chg="modAnim">
        <pc:chgData name="Ed Godfrey" userId="61aa7c48ee0e3db0" providerId="LiveId" clId="{9BFF91CB-4CF3-47F6-A381-B275D0045FC0}" dt="2024-04-27T18:02:00.149" v="2"/>
        <pc:sldMkLst>
          <pc:docMk/>
          <pc:sldMk cId="4092017969" sldId="666"/>
        </pc:sldMkLst>
      </pc:sldChg>
      <pc:sldChg chg="addSp delSp modSp mod modAnim">
        <pc:chgData name="Ed Godfrey" userId="61aa7c48ee0e3db0" providerId="LiveId" clId="{9BFF91CB-4CF3-47F6-A381-B275D0045FC0}" dt="2024-04-27T18:59:19.060" v="1466"/>
        <pc:sldMkLst>
          <pc:docMk/>
          <pc:sldMk cId="3040991681" sldId="667"/>
        </pc:sldMkLst>
        <pc:spChg chg="add mod">
          <ac:chgData name="Ed Godfrey" userId="61aa7c48ee0e3db0" providerId="LiveId" clId="{9BFF91CB-4CF3-47F6-A381-B275D0045FC0}" dt="2024-04-27T18:57:45.846" v="1396" actId="1035"/>
          <ac:spMkLst>
            <pc:docMk/>
            <pc:sldMk cId="3040991681" sldId="667"/>
            <ac:spMk id="2" creationId="{85ADADFE-C822-B2C5-1266-5B0DE6408642}"/>
          </ac:spMkLst>
        </pc:spChg>
        <pc:spChg chg="del mod">
          <ac:chgData name="Ed Godfrey" userId="61aa7c48ee0e3db0" providerId="LiveId" clId="{9BFF91CB-4CF3-47F6-A381-B275D0045FC0}" dt="2024-04-27T18:56:26.244" v="1361" actId="21"/>
          <ac:spMkLst>
            <pc:docMk/>
            <pc:sldMk cId="3040991681" sldId="667"/>
            <ac:spMk id="3" creationId="{C7B25994-5F80-18D9-95C4-3EB7BCA16DBE}"/>
          </ac:spMkLst>
        </pc:spChg>
        <pc:spChg chg="add mod">
          <ac:chgData name="Ed Godfrey" userId="61aa7c48ee0e3db0" providerId="LiveId" clId="{9BFF91CB-4CF3-47F6-A381-B275D0045FC0}" dt="2024-04-27T18:57:04.156" v="1366"/>
          <ac:spMkLst>
            <pc:docMk/>
            <pc:sldMk cId="3040991681" sldId="667"/>
            <ac:spMk id="4" creationId="{C7B25994-5F80-18D9-95C4-3EB7BCA16DBE}"/>
          </ac:spMkLst>
        </pc:spChg>
        <pc:spChg chg="add mod">
          <ac:chgData name="Ed Godfrey" userId="61aa7c48ee0e3db0" providerId="LiveId" clId="{9BFF91CB-4CF3-47F6-A381-B275D0045FC0}" dt="2024-04-27T18:59:07.492" v="1458" actId="313"/>
          <ac:spMkLst>
            <pc:docMk/>
            <pc:sldMk cId="3040991681" sldId="667"/>
            <ac:spMk id="5" creationId="{03C2C004-1D31-CA25-D7ED-CEC9455503E9}"/>
          </ac:spMkLst>
        </pc:spChg>
        <pc:spChg chg="mod">
          <ac:chgData name="Ed Godfrey" userId="61aa7c48ee0e3db0" providerId="LiveId" clId="{9BFF91CB-4CF3-47F6-A381-B275D0045FC0}" dt="2024-04-27T18:56:01.035" v="1356" actId="20577"/>
          <ac:spMkLst>
            <pc:docMk/>
            <pc:sldMk cId="3040991681" sldId="667"/>
            <ac:spMk id="6" creationId="{27341E30-1523-0531-D0E1-7D6824619EE0}"/>
          </ac:spMkLst>
        </pc:spChg>
      </pc:sldChg>
      <pc:sldChg chg="del">
        <pc:chgData name="Ed Godfrey" userId="61aa7c48ee0e3db0" providerId="LiveId" clId="{9BFF91CB-4CF3-47F6-A381-B275D0045FC0}" dt="2024-04-27T19:03:56.628" v="1488" actId="47"/>
        <pc:sldMkLst>
          <pc:docMk/>
          <pc:sldMk cId="2178466670" sldId="668"/>
        </pc:sldMkLst>
      </pc:sldChg>
      <pc:sldChg chg="del">
        <pc:chgData name="Ed Godfrey" userId="61aa7c48ee0e3db0" providerId="LiveId" clId="{9BFF91CB-4CF3-47F6-A381-B275D0045FC0}" dt="2024-04-27T19:03:56.979" v="1489" actId="47"/>
        <pc:sldMkLst>
          <pc:docMk/>
          <pc:sldMk cId="3862129913" sldId="670"/>
        </pc:sldMkLst>
      </pc:sldChg>
      <pc:sldChg chg="modSp add modAnim">
        <pc:chgData name="Ed Godfrey" userId="61aa7c48ee0e3db0" providerId="LiveId" clId="{9BFF91CB-4CF3-47F6-A381-B275D0045FC0}" dt="2024-04-27T18:36:17.594" v="649" actId="255"/>
        <pc:sldMkLst>
          <pc:docMk/>
          <pc:sldMk cId="3108753018" sldId="671"/>
        </pc:sldMkLst>
        <pc:spChg chg="mod">
          <ac:chgData name="Ed Godfrey" userId="61aa7c48ee0e3db0" providerId="LiveId" clId="{9BFF91CB-4CF3-47F6-A381-B275D0045FC0}" dt="2024-04-27T18:36:17.594" v="649" actId="255"/>
          <ac:spMkLst>
            <pc:docMk/>
            <pc:sldMk cId="3108753018" sldId="671"/>
            <ac:spMk id="3" creationId="{C7B25994-5F80-18D9-95C4-3EB7BCA16DBE}"/>
          </ac:spMkLst>
        </pc:spChg>
        <pc:spChg chg="mod">
          <ac:chgData name="Ed Godfrey" userId="61aa7c48ee0e3db0" providerId="LiveId" clId="{9BFF91CB-4CF3-47F6-A381-B275D0045FC0}" dt="2024-04-27T18:35:54.067" v="629" actId="20577"/>
          <ac:spMkLst>
            <pc:docMk/>
            <pc:sldMk cId="3108753018" sldId="671"/>
            <ac:spMk id="6" creationId="{27341E30-1523-0531-D0E1-7D6824619EE0}"/>
          </ac:spMkLst>
        </pc:spChg>
      </pc:sldChg>
      <pc:sldChg chg="modSp add mod modAnim">
        <pc:chgData name="Ed Godfrey" userId="61aa7c48ee0e3db0" providerId="LiveId" clId="{9BFF91CB-4CF3-47F6-A381-B275D0045FC0}" dt="2024-04-27T18:40:12.929" v="846" actId="20577"/>
        <pc:sldMkLst>
          <pc:docMk/>
          <pc:sldMk cId="2756542301" sldId="672"/>
        </pc:sldMkLst>
        <pc:spChg chg="mod">
          <ac:chgData name="Ed Godfrey" userId="61aa7c48ee0e3db0" providerId="LiveId" clId="{9BFF91CB-4CF3-47F6-A381-B275D0045FC0}" dt="2024-04-27T18:40:12.929" v="846" actId="20577"/>
          <ac:spMkLst>
            <pc:docMk/>
            <pc:sldMk cId="2756542301" sldId="672"/>
            <ac:spMk id="3" creationId="{C7B25994-5F80-18D9-95C4-3EB7BCA16DBE}"/>
          </ac:spMkLst>
        </pc:spChg>
        <pc:spChg chg="mod">
          <ac:chgData name="Ed Godfrey" userId="61aa7c48ee0e3db0" providerId="LiveId" clId="{9BFF91CB-4CF3-47F6-A381-B275D0045FC0}" dt="2024-04-27T18:37:28.284" v="704" actId="20577"/>
          <ac:spMkLst>
            <pc:docMk/>
            <pc:sldMk cId="2756542301" sldId="672"/>
            <ac:spMk id="6" creationId="{27341E30-1523-0531-D0E1-7D6824619EE0}"/>
          </ac:spMkLst>
        </pc:spChg>
      </pc:sldChg>
      <pc:sldChg chg="modSp add modAnim">
        <pc:chgData name="Ed Godfrey" userId="61aa7c48ee0e3db0" providerId="LiveId" clId="{9BFF91CB-4CF3-47F6-A381-B275D0045FC0}" dt="2024-04-27T18:43:04.913" v="860" actId="255"/>
        <pc:sldMkLst>
          <pc:docMk/>
          <pc:sldMk cId="4257182710" sldId="673"/>
        </pc:sldMkLst>
        <pc:spChg chg="mod">
          <ac:chgData name="Ed Godfrey" userId="61aa7c48ee0e3db0" providerId="LiveId" clId="{9BFF91CB-4CF3-47F6-A381-B275D0045FC0}" dt="2024-04-27T18:43:04.913" v="860" actId="255"/>
          <ac:spMkLst>
            <pc:docMk/>
            <pc:sldMk cId="4257182710" sldId="673"/>
            <ac:spMk id="3" creationId="{C7B25994-5F80-18D9-95C4-3EB7BCA16DBE}"/>
          </ac:spMkLst>
        </pc:spChg>
        <pc:spChg chg="mod">
          <ac:chgData name="Ed Godfrey" userId="61aa7c48ee0e3db0" providerId="LiveId" clId="{9BFF91CB-4CF3-47F6-A381-B275D0045FC0}" dt="2024-04-27T18:42:47.465" v="851" actId="122"/>
          <ac:spMkLst>
            <pc:docMk/>
            <pc:sldMk cId="4257182710" sldId="673"/>
            <ac:spMk id="6" creationId="{27341E30-1523-0531-D0E1-7D6824619EE0}"/>
          </ac:spMkLst>
        </pc:spChg>
      </pc:sldChg>
      <pc:sldChg chg="addSp delSp modSp add mod modAnim">
        <pc:chgData name="Ed Godfrey" userId="61aa7c48ee0e3db0" providerId="LiveId" clId="{9BFF91CB-4CF3-47F6-A381-B275D0045FC0}" dt="2024-04-27T18:54:37.433" v="1322"/>
        <pc:sldMkLst>
          <pc:docMk/>
          <pc:sldMk cId="882245487" sldId="674"/>
        </pc:sldMkLst>
        <pc:spChg chg="mod">
          <ac:chgData name="Ed Godfrey" userId="61aa7c48ee0e3db0" providerId="LiveId" clId="{9BFF91CB-4CF3-47F6-A381-B275D0045FC0}" dt="2024-04-27T18:51:46.642" v="1115" actId="6549"/>
          <ac:spMkLst>
            <pc:docMk/>
            <pc:sldMk cId="882245487" sldId="674"/>
            <ac:spMk id="3" creationId="{C7B25994-5F80-18D9-95C4-3EB7BCA16DBE}"/>
          </ac:spMkLst>
        </pc:spChg>
        <pc:spChg chg="del mod">
          <ac:chgData name="Ed Godfrey" userId="61aa7c48ee0e3db0" providerId="LiveId" clId="{9BFF91CB-4CF3-47F6-A381-B275D0045FC0}" dt="2024-04-27T18:49:34.827" v="984"/>
          <ac:spMkLst>
            <pc:docMk/>
            <pc:sldMk cId="882245487" sldId="674"/>
            <ac:spMk id="6" creationId="{27341E30-1523-0531-D0E1-7D6824619EE0}"/>
          </ac:spMkLst>
        </pc:spChg>
        <pc:spChg chg="add mod">
          <ac:chgData name="Ed Godfrey" userId="61aa7c48ee0e3db0" providerId="LiveId" clId="{9BFF91CB-4CF3-47F6-A381-B275D0045FC0}" dt="2024-04-27T18:50:08.316" v="987" actId="207"/>
          <ac:spMkLst>
            <pc:docMk/>
            <pc:sldMk cId="882245487" sldId="674"/>
            <ac:spMk id="9" creationId="{980D05B6-D969-53D1-9447-B75E7F89027D}"/>
          </ac:spMkLst>
        </pc:spChg>
        <pc:spChg chg="add mod">
          <ac:chgData name="Ed Godfrey" userId="61aa7c48ee0e3db0" providerId="LiveId" clId="{9BFF91CB-4CF3-47F6-A381-B275D0045FC0}" dt="2024-04-27T18:52:48.816" v="1234" actId="1038"/>
          <ac:spMkLst>
            <pc:docMk/>
            <pc:sldMk cId="882245487" sldId="674"/>
            <ac:spMk id="10" creationId="{1382940C-88F8-A473-8AF3-CC884AA33335}"/>
          </ac:spMkLst>
        </pc:spChg>
        <pc:spChg chg="add mod">
          <ac:chgData name="Ed Godfrey" userId="61aa7c48ee0e3db0" providerId="LiveId" clId="{9BFF91CB-4CF3-47F6-A381-B275D0045FC0}" dt="2024-04-27T18:52:55.142" v="1249" actId="1035"/>
          <ac:spMkLst>
            <pc:docMk/>
            <pc:sldMk cId="882245487" sldId="674"/>
            <ac:spMk id="11" creationId="{408A6328-36A8-90DB-219C-A311C491F81D}"/>
          </ac:spMkLst>
        </pc:spChg>
        <pc:spChg chg="add mod">
          <ac:chgData name="Ed Godfrey" userId="61aa7c48ee0e3db0" providerId="LiveId" clId="{9BFF91CB-4CF3-47F6-A381-B275D0045FC0}" dt="2024-04-27T18:54:05.864" v="1311" actId="1036"/>
          <ac:spMkLst>
            <pc:docMk/>
            <pc:sldMk cId="882245487" sldId="674"/>
            <ac:spMk id="13" creationId="{36B68D0B-431D-53AC-7932-11C86DF3EAB0}"/>
          </ac:spMkLst>
        </pc:spChg>
        <pc:cxnChg chg="add mod">
          <ac:chgData name="Ed Godfrey" userId="61aa7c48ee0e3db0" providerId="LiveId" clId="{9BFF91CB-4CF3-47F6-A381-B275D0045FC0}" dt="2024-04-27T18:46:36.585" v="873" actId="11529"/>
          <ac:cxnSpMkLst>
            <pc:docMk/>
            <pc:sldMk cId="882245487" sldId="674"/>
            <ac:cxnSpMk id="4" creationId="{96E78E86-FAE0-CA73-9143-1198FC2F8C76}"/>
          </ac:cxnSpMkLst>
        </pc:cxnChg>
        <pc:cxnChg chg="add mod">
          <ac:chgData name="Ed Godfrey" userId="61aa7c48ee0e3db0" providerId="LiveId" clId="{9BFF91CB-4CF3-47F6-A381-B275D0045FC0}" dt="2024-04-27T18:49:25.626" v="981" actId="1038"/>
          <ac:cxnSpMkLst>
            <pc:docMk/>
            <pc:sldMk cId="882245487" sldId="674"/>
            <ac:cxnSpMk id="7" creationId="{6A3A9703-EC4F-1E9F-B44B-C45B04705297}"/>
          </ac:cxnSpMkLst>
        </pc:cxnChg>
        <pc:cxnChg chg="add mod">
          <ac:chgData name="Ed Godfrey" userId="61aa7c48ee0e3db0" providerId="LiveId" clId="{9BFF91CB-4CF3-47F6-A381-B275D0045FC0}" dt="2024-04-27T18:53:02.273" v="1267" actId="1036"/>
          <ac:cxnSpMkLst>
            <pc:docMk/>
            <pc:sldMk cId="882245487" sldId="674"/>
            <ac:cxnSpMk id="12" creationId="{69C79347-648E-723B-F827-CCD3991872A5}"/>
          </ac:cxnSpMkLst>
        </pc:cxnChg>
      </pc:sldChg>
      <pc:sldChg chg="delSp modSp add mod delAnim">
        <pc:chgData name="Ed Godfrey" userId="61aa7c48ee0e3db0" providerId="LiveId" clId="{9BFF91CB-4CF3-47F6-A381-B275D0045FC0}" dt="2024-04-27T19:00:45.692" v="1476" actId="123"/>
        <pc:sldMkLst>
          <pc:docMk/>
          <pc:sldMk cId="1024024377" sldId="675"/>
        </pc:sldMkLst>
        <pc:spChg chg="mod">
          <ac:chgData name="Ed Godfrey" userId="61aa7c48ee0e3db0" providerId="LiveId" clId="{9BFF91CB-4CF3-47F6-A381-B275D0045FC0}" dt="2024-04-27T19:00:45.692" v="1476" actId="123"/>
          <ac:spMkLst>
            <pc:docMk/>
            <pc:sldMk cId="1024024377" sldId="675"/>
            <ac:spMk id="2" creationId="{85ADADFE-C822-B2C5-1266-5B0DE6408642}"/>
          </ac:spMkLst>
        </pc:spChg>
        <pc:spChg chg="del">
          <ac:chgData name="Ed Godfrey" userId="61aa7c48ee0e3db0" providerId="LiveId" clId="{9BFF91CB-4CF3-47F6-A381-B275D0045FC0}" dt="2024-04-27T19:00:30.121" v="1470" actId="21"/>
          <ac:spMkLst>
            <pc:docMk/>
            <pc:sldMk cId="1024024377" sldId="675"/>
            <ac:spMk id="5" creationId="{03C2C004-1D31-CA25-D7ED-CEC9455503E9}"/>
          </ac:spMkLst>
        </pc:spChg>
      </pc:sldChg>
      <pc:sldChg chg="modSp add mod">
        <pc:chgData name="Ed Godfrey" userId="61aa7c48ee0e3db0" providerId="LiveId" clId="{9BFF91CB-4CF3-47F6-A381-B275D0045FC0}" dt="2024-04-27T19:02:15.137" v="1486" actId="123"/>
        <pc:sldMkLst>
          <pc:docMk/>
          <pc:sldMk cId="2639320883" sldId="676"/>
        </pc:sldMkLst>
        <pc:spChg chg="mod">
          <ac:chgData name="Ed Godfrey" userId="61aa7c48ee0e3db0" providerId="LiveId" clId="{9BFF91CB-4CF3-47F6-A381-B275D0045FC0}" dt="2024-04-27T19:02:15.137" v="1486" actId="123"/>
          <ac:spMkLst>
            <pc:docMk/>
            <pc:sldMk cId="2639320883" sldId="676"/>
            <ac:spMk id="2" creationId="{85ADADFE-C822-B2C5-1266-5B0DE6408642}"/>
          </ac:spMkLst>
        </pc:spChg>
      </pc:sldChg>
      <pc:sldChg chg="add">
        <pc:chgData name="Ed Godfrey" userId="61aa7c48ee0e3db0" providerId="LiveId" clId="{9BFF91CB-4CF3-47F6-A381-B275D0045FC0}" dt="2024-04-27T19:04:28.591" v="1541"/>
        <pc:sldMkLst>
          <pc:docMk/>
          <pc:sldMk cId="4223010457" sldId="6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53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67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26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47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651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43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99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75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34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46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5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32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15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8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34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0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4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5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4/27/2024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19705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background with white text&#10;&#10;Description automatically generated">
            <a:extLst>
              <a:ext uri="{FF2B5EF4-FFF2-40B4-BE49-F238E27FC236}">
                <a16:creationId xmlns:a16="http://schemas.microsoft.com/office/drawing/2014/main" id="{11581C1A-C15C-433A-8F7E-BBC4FBA0C47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736592"/>
            <a:ext cx="11660632" cy="1486482"/>
          </a:xfrm>
        </p:spPr>
        <p:txBody>
          <a:bodyPr>
            <a:normAutofit fontScale="92500" lnSpcReduction="20000"/>
          </a:bodyPr>
          <a:lstStyle/>
          <a:p>
            <a:pPr algn="ctr"/>
            <a:r>
              <a:rPr lang="en-US" sz="4700" b="1" dirty="0">
                <a:latin typeface="Calibri" panose="020F0502020204030204" pitchFamily="34" charset="0"/>
                <a:ea typeface="Calibri" panose="020F0502020204030204" pitchFamily="34" charset="0"/>
                <a:cs typeface="Calibri" panose="020F0502020204030204" pitchFamily="34" charset="0"/>
              </a:rPr>
              <a:t>Grace – Not Works!</a:t>
            </a:r>
          </a:p>
          <a:p>
            <a:pPr algn="ctr"/>
            <a:r>
              <a:rPr lang="en-US" sz="3800" dirty="0">
                <a:latin typeface="Calibri" panose="020F0502020204030204" pitchFamily="34" charset="0"/>
                <a:ea typeface="Calibri" panose="020F0502020204030204" pitchFamily="34" charset="0"/>
                <a:cs typeface="Calibri" panose="020F0502020204030204" pitchFamily="34" charset="0"/>
              </a:rPr>
              <a:t>Lesson 4</a:t>
            </a:r>
            <a:endParaRPr lang="en-US" sz="3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28, 2024</a:t>
            </a:r>
          </a:p>
        </p:txBody>
      </p:sp>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158496" y="834898"/>
            <a:ext cx="117953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i="0" dirty="0">
                <a:solidFill>
                  <a:schemeClr val="tx1"/>
                </a:solidFill>
                <a:latin typeface="Calibri" panose="020F0502020204030204" pitchFamily="34" charset="0"/>
                <a:ea typeface="Calibri" panose="020F0502020204030204" pitchFamily="34" charset="0"/>
                <a:cs typeface="Calibri" panose="020F0502020204030204" pitchFamily="34" charset="0"/>
              </a:rPr>
              <a:t>Good Works                                             Salvation</a:t>
            </a:r>
          </a:p>
        </p:txBody>
      </p:sp>
      <p:cxnSp>
        <p:nvCxnSpPr>
          <p:cNvPr id="7" name="Straight Arrow Connector 6">
            <a:extLst>
              <a:ext uri="{FF2B5EF4-FFF2-40B4-BE49-F238E27FC236}">
                <a16:creationId xmlns:a16="http://schemas.microsoft.com/office/drawing/2014/main" id="{6A3A9703-EC4F-1E9F-B44B-C45B04705297}"/>
              </a:ext>
            </a:extLst>
          </p:cNvPr>
          <p:cNvCxnSpPr>
            <a:cxnSpLocks/>
          </p:cNvCxnSpPr>
          <p:nvPr/>
        </p:nvCxnSpPr>
        <p:spPr>
          <a:xfrm>
            <a:off x="3474980" y="1304925"/>
            <a:ext cx="5858203" cy="0"/>
          </a:xfrm>
          <a:prstGeom prst="straightConnector1">
            <a:avLst/>
          </a:prstGeom>
          <a:ln w="635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quot;Not Allowed&quot; Symbol 8">
            <a:extLst>
              <a:ext uri="{FF2B5EF4-FFF2-40B4-BE49-F238E27FC236}">
                <a16:creationId xmlns:a16="http://schemas.microsoft.com/office/drawing/2014/main" id="{980D05B6-D969-53D1-9447-B75E7F89027D}"/>
              </a:ext>
            </a:extLst>
          </p:cNvPr>
          <p:cNvSpPr/>
          <p:nvPr/>
        </p:nvSpPr>
        <p:spPr>
          <a:xfrm>
            <a:off x="5176343" y="319243"/>
            <a:ext cx="2186152" cy="1971364"/>
          </a:xfrm>
          <a:prstGeom prst="noSmoking">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1382940C-88F8-A473-8AF3-CC884AA33335}"/>
              </a:ext>
            </a:extLst>
          </p:cNvPr>
          <p:cNvSpPr txBox="1"/>
          <p:nvPr/>
        </p:nvSpPr>
        <p:spPr>
          <a:xfrm>
            <a:off x="325819" y="2312276"/>
            <a:ext cx="11540359" cy="830997"/>
          </a:xfrm>
          <a:prstGeom prst="rect">
            <a:avLst/>
          </a:prstGeom>
          <a:noFill/>
        </p:spPr>
        <p:txBody>
          <a:bodyPr wrap="square" rtlCol="0">
            <a:spAutoFit/>
          </a:bodyPr>
          <a:lstStyle/>
          <a:p>
            <a:pPr algn="ctr"/>
            <a:r>
              <a:rPr lang="en-US" sz="4800" dirty="0">
                <a:latin typeface="Calibri" panose="020F0502020204030204" pitchFamily="34" charset="0"/>
                <a:ea typeface="Calibri" panose="020F0502020204030204" pitchFamily="34" charset="0"/>
                <a:cs typeface="Calibri" panose="020F0502020204030204" pitchFamily="34" charset="0"/>
              </a:rPr>
              <a:t>But… </a:t>
            </a:r>
          </a:p>
        </p:txBody>
      </p:sp>
      <p:sp>
        <p:nvSpPr>
          <p:cNvPr id="11" name="Text Box 3">
            <a:extLst>
              <a:ext uri="{FF2B5EF4-FFF2-40B4-BE49-F238E27FC236}">
                <a16:creationId xmlns:a16="http://schemas.microsoft.com/office/drawing/2014/main" id="{408A6328-36A8-90DB-219C-A311C491F81D}"/>
              </a:ext>
            </a:extLst>
          </p:cNvPr>
          <p:cNvSpPr txBox="1">
            <a:spLocks noChangeArrowheads="1"/>
          </p:cNvSpPr>
          <p:nvPr/>
        </p:nvSpPr>
        <p:spPr bwMode="auto">
          <a:xfrm>
            <a:off x="163752" y="3404671"/>
            <a:ext cx="117953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i="0" dirty="0">
                <a:solidFill>
                  <a:schemeClr val="tx1"/>
                </a:solidFill>
                <a:latin typeface="Calibri" panose="020F0502020204030204" pitchFamily="34" charset="0"/>
                <a:ea typeface="Calibri" panose="020F0502020204030204" pitchFamily="34" charset="0"/>
                <a:cs typeface="Calibri" panose="020F0502020204030204" pitchFamily="34" charset="0"/>
              </a:rPr>
              <a:t>Salvation                                             Good Works</a:t>
            </a:r>
          </a:p>
        </p:txBody>
      </p:sp>
      <p:cxnSp>
        <p:nvCxnSpPr>
          <p:cNvPr id="12" name="Straight Arrow Connector 11">
            <a:extLst>
              <a:ext uri="{FF2B5EF4-FFF2-40B4-BE49-F238E27FC236}">
                <a16:creationId xmlns:a16="http://schemas.microsoft.com/office/drawing/2014/main" id="{69C79347-648E-723B-F827-CCD3991872A5}"/>
              </a:ext>
            </a:extLst>
          </p:cNvPr>
          <p:cNvCxnSpPr>
            <a:cxnSpLocks/>
          </p:cNvCxnSpPr>
          <p:nvPr/>
        </p:nvCxnSpPr>
        <p:spPr>
          <a:xfrm>
            <a:off x="2681453" y="3853677"/>
            <a:ext cx="5858203" cy="0"/>
          </a:xfrm>
          <a:prstGeom prst="straightConnector1">
            <a:avLst/>
          </a:prstGeom>
          <a:ln w="635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B68D0B-431D-53AC-7932-11C86DF3EAB0}"/>
              </a:ext>
            </a:extLst>
          </p:cNvPr>
          <p:cNvSpPr txBox="1"/>
          <p:nvPr/>
        </p:nvSpPr>
        <p:spPr>
          <a:xfrm>
            <a:off x="420415" y="4477411"/>
            <a:ext cx="11204026" cy="1938992"/>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Mark 10:15</a:t>
            </a:r>
          </a:p>
          <a:p>
            <a:pPr algn="ctr"/>
            <a:r>
              <a:rPr lang="en-US" sz="4000" dirty="0">
                <a:latin typeface="Calibri" panose="020F0502020204030204" pitchFamily="34" charset="0"/>
                <a:ea typeface="Calibri" panose="020F0502020204030204" pitchFamily="34" charset="0"/>
                <a:cs typeface="Calibri" panose="020F0502020204030204" pitchFamily="34" charset="0"/>
              </a:rPr>
              <a:t>15 "Truly I say to you, whoever does not receive the kingdom of God like a child will not enter it at all." </a:t>
            </a:r>
          </a:p>
        </p:txBody>
      </p:sp>
    </p:spTree>
    <p:extLst>
      <p:ext uri="{BB962C8B-B14F-4D97-AF65-F5344CB8AC3E}">
        <p14:creationId xmlns:p14="http://schemas.microsoft.com/office/powerpoint/2010/main" val="88224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What does it mean to follow Jesus?</a:t>
            </a:r>
          </a:p>
        </p:txBody>
      </p:sp>
      <p:sp>
        <p:nvSpPr>
          <p:cNvPr id="2" name="TextBox 1">
            <a:extLst>
              <a:ext uri="{FF2B5EF4-FFF2-40B4-BE49-F238E27FC236}">
                <a16:creationId xmlns:a16="http://schemas.microsoft.com/office/drawing/2014/main" id="{85ADADFE-C822-B2C5-1266-5B0DE6408642}"/>
              </a:ext>
            </a:extLst>
          </p:cNvPr>
          <p:cNvSpPr txBox="1"/>
          <p:nvPr/>
        </p:nvSpPr>
        <p:spPr>
          <a:xfrm>
            <a:off x="238125" y="1009650"/>
            <a:ext cx="11692889" cy="156966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Mark 1:15</a:t>
            </a:r>
          </a:p>
          <a:p>
            <a:r>
              <a:rPr lang="en-US" sz="3200" dirty="0">
                <a:latin typeface="Calibri" panose="020F0502020204030204" pitchFamily="34" charset="0"/>
                <a:ea typeface="Calibri" panose="020F0502020204030204" pitchFamily="34" charset="0"/>
                <a:cs typeface="Calibri" panose="020F0502020204030204" pitchFamily="34" charset="0"/>
              </a:rPr>
              <a:t>"The time is fulfilled, and the kingdom of God is at hand; repent and believe in the gospel." </a:t>
            </a:r>
          </a:p>
        </p:txBody>
      </p:sp>
      <p:sp>
        <p:nvSpPr>
          <p:cNvPr id="5" name="TextBox 4">
            <a:extLst>
              <a:ext uri="{FF2B5EF4-FFF2-40B4-BE49-F238E27FC236}">
                <a16:creationId xmlns:a16="http://schemas.microsoft.com/office/drawing/2014/main" id="{03C2C004-1D31-CA25-D7ED-CEC9455503E9}"/>
              </a:ext>
            </a:extLst>
          </p:cNvPr>
          <p:cNvSpPr txBox="1"/>
          <p:nvPr/>
        </p:nvSpPr>
        <p:spPr>
          <a:xfrm>
            <a:off x="238125" y="2743200"/>
            <a:ext cx="11692889" cy="3046988"/>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Mark 8:34-35</a:t>
            </a:r>
          </a:p>
          <a:p>
            <a:r>
              <a:rPr lang="en-US" sz="3200" dirty="0">
                <a:latin typeface="Calibri" panose="020F0502020204030204" pitchFamily="34" charset="0"/>
                <a:ea typeface="Calibri" panose="020F0502020204030204" pitchFamily="34" charset="0"/>
                <a:cs typeface="Calibri" panose="020F0502020204030204" pitchFamily="34" charset="0"/>
              </a:rPr>
              <a:t>34 And He summoned the crowd with His disciples, and said to them, “If anyone wishes to come after Me, he must deny himself, and take up his cross and follow Me. 35 For whoever wishes to save his life will lose it, but whoever loses his life for My sake and the gospel's will save it.”</a:t>
            </a:r>
          </a:p>
        </p:txBody>
      </p:sp>
    </p:spTree>
    <p:extLst>
      <p:ext uri="{BB962C8B-B14F-4D97-AF65-F5344CB8AC3E}">
        <p14:creationId xmlns:p14="http://schemas.microsoft.com/office/powerpoint/2010/main" val="3040991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What does it mean to follow Jesus?</a:t>
            </a:r>
          </a:p>
        </p:txBody>
      </p:sp>
      <p:sp>
        <p:nvSpPr>
          <p:cNvPr id="2" name="TextBox 1">
            <a:extLst>
              <a:ext uri="{FF2B5EF4-FFF2-40B4-BE49-F238E27FC236}">
                <a16:creationId xmlns:a16="http://schemas.microsoft.com/office/drawing/2014/main" id="{85ADADFE-C822-B2C5-1266-5B0DE6408642}"/>
              </a:ext>
            </a:extLst>
          </p:cNvPr>
          <p:cNvSpPr txBox="1"/>
          <p:nvPr/>
        </p:nvSpPr>
        <p:spPr>
          <a:xfrm>
            <a:off x="238125" y="1009650"/>
            <a:ext cx="11692889" cy="5509200"/>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Mark 9:43-48</a:t>
            </a:r>
          </a:p>
          <a:p>
            <a:pPr algn="just"/>
            <a:r>
              <a:rPr lang="en-US" sz="3200" dirty="0">
                <a:latin typeface="Calibri" panose="020F0502020204030204" pitchFamily="34" charset="0"/>
                <a:ea typeface="Calibri" panose="020F0502020204030204" pitchFamily="34" charset="0"/>
                <a:cs typeface="Calibri" panose="020F0502020204030204" pitchFamily="34" charset="0"/>
              </a:rPr>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 47 "If your eye causes you to stumble, throw it out; it is better for you to enter the kingdom of God with one eye, than, having two eyes, to be cast into hell, 48 where THEIR WORM DOES NOT DIE, AND THE FIRE IS NOT QUENCHED. </a:t>
            </a:r>
          </a:p>
        </p:txBody>
      </p:sp>
    </p:spTree>
    <p:extLst>
      <p:ext uri="{BB962C8B-B14F-4D97-AF65-F5344CB8AC3E}">
        <p14:creationId xmlns:p14="http://schemas.microsoft.com/office/powerpoint/2010/main" val="10240243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What does it mean to follow Jesus?</a:t>
            </a:r>
          </a:p>
        </p:txBody>
      </p:sp>
      <p:sp>
        <p:nvSpPr>
          <p:cNvPr id="2" name="TextBox 1">
            <a:extLst>
              <a:ext uri="{FF2B5EF4-FFF2-40B4-BE49-F238E27FC236}">
                <a16:creationId xmlns:a16="http://schemas.microsoft.com/office/drawing/2014/main" id="{85ADADFE-C822-B2C5-1266-5B0DE6408642}"/>
              </a:ext>
            </a:extLst>
          </p:cNvPr>
          <p:cNvSpPr txBox="1"/>
          <p:nvPr/>
        </p:nvSpPr>
        <p:spPr>
          <a:xfrm>
            <a:off x="238125" y="1009650"/>
            <a:ext cx="11692889" cy="4524315"/>
          </a:xfrm>
          <a:prstGeom prst="rect">
            <a:avLst/>
          </a:prstGeom>
          <a:noFill/>
        </p:spPr>
        <p:txBody>
          <a:bodyPr wrap="square" rtlCol="0">
            <a:spAutoFit/>
          </a:bodyPr>
          <a:lstStyle/>
          <a:p>
            <a:pPr algn="just"/>
            <a:r>
              <a:rPr lang="en-US" sz="3200" dirty="0">
                <a:latin typeface="Calibri" panose="020F0502020204030204" pitchFamily="34" charset="0"/>
                <a:ea typeface="Calibri" panose="020F0502020204030204" pitchFamily="34" charset="0"/>
                <a:cs typeface="Calibri" panose="020F0502020204030204" pitchFamily="34" charset="0"/>
              </a:rPr>
              <a:t>Mark 10:29-31</a:t>
            </a:r>
          </a:p>
          <a:p>
            <a:pPr algn="just"/>
            <a:r>
              <a:rPr lang="en-US" sz="3200" dirty="0">
                <a:latin typeface="Calibri" panose="020F0502020204030204" pitchFamily="34" charset="0"/>
                <a:ea typeface="Calibri" panose="020F0502020204030204" pitchFamily="34" charset="0"/>
                <a:cs typeface="Calibri" panose="020F0502020204030204" pitchFamily="34" charset="0"/>
              </a:rPr>
              <a:t>29 Jesus said, "Truly I say to you, there is no one who has left house or brothers or sisters or mother or father or children or farms, for My sake and for the gospel's sake, 30 but that he will receive a hundred times as much now in the present age, houses and brothers and sisters and mothers and children and farms, along with persecutions; and in the age to come, eternal life. 31 But many who are first will be last, and the last, first." </a:t>
            </a:r>
          </a:p>
          <a:p>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93208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background with white text&#10;&#10;Description automatically generated">
            <a:extLst>
              <a:ext uri="{FF2B5EF4-FFF2-40B4-BE49-F238E27FC236}">
                <a16:creationId xmlns:a16="http://schemas.microsoft.com/office/drawing/2014/main" id="{11581C1A-C15C-433A-8F7E-BBC4FBA0C47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736592"/>
            <a:ext cx="11660632" cy="1486482"/>
          </a:xfrm>
        </p:spPr>
        <p:txBody>
          <a:bodyPr>
            <a:normAutofit fontScale="92500" lnSpcReduction="20000"/>
          </a:bodyPr>
          <a:lstStyle/>
          <a:p>
            <a:pPr algn="ctr"/>
            <a:r>
              <a:rPr lang="en-US" sz="4700" b="1" dirty="0">
                <a:latin typeface="Calibri" panose="020F0502020204030204" pitchFamily="34" charset="0"/>
                <a:ea typeface="Calibri" panose="020F0502020204030204" pitchFamily="34" charset="0"/>
                <a:cs typeface="Calibri" panose="020F0502020204030204" pitchFamily="34" charset="0"/>
              </a:rPr>
              <a:t>Grace – Not Works!</a:t>
            </a:r>
          </a:p>
          <a:p>
            <a:pPr algn="ctr"/>
            <a:r>
              <a:rPr lang="en-US" sz="3800" dirty="0">
                <a:latin typeface="Calibri" panose="020F0502020204030204" pitchFamily="34" charset="0"/>
                <a:ea typeface="Calibri" panose="020F0502020204030204" pitchFamily="34" charset="0"/>
                <a:cs typeface="Calibri" panose="020F0502020204030204" pitchFamily="34" charset="0"/>
              </a:rPr>
              <a:t>Lesson 4</a:t>
            </a:r>
            <a:endParaRPr lang="en-US" sz="3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28, 2024</a:t>
            </a:r>
          </a:p>
        </p:txBody>
      </p:sp>
    </p:spTree>
    <p:extLst>
      <p:ext uri="{BB962C8B-B14F-4D97-AF65-F5344CB8AC3E}">
        <p14:creationId xmlns:p14="http://schemas.microsoft.com/office/powerpoint/2010/main" val="422301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rabicPeriod"/>
            </a:pPr>
            <a:r>
              <a:rPr lang="en-US" i="0" dirty="0">
                <a:solidFill>
                  <a:schemeClr val="tx1"/>
                </a:solidFill>
                <a:latin typeface="Calibri" panose="020F0502020204030204" pitchFamily="34" charset="0"/>
                <a:ea typeface="Calibri" panose="020F0502020204030204" pitchFamily="34" charset="0"/>
                <a:cs typeface="Calibri" panose="020F0502020204030204" pitchFamily="34" charset="0"/>
              </a:rPr>
              <a:t>JESUS: SON OF GOD</a:t>
            </a:r>
          </a:p>
          <a:p>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		Homework: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Read Mark 1-5</a:t>
            </a:r>
          </a:p>
          <a:p>
            <a:r>
              <a:rPr lang="en-US" i="0" dirty="0">
                <a:solidFill>
                  <a:schemeClr val="tx1"/>
                </a:solidFill>
                <a:latin typeface="Calibri" panose="020F0502020204030204" pitchFamily="34" charset="0"/>
                <a:ea typeface="Calibri" panose="020F0502020204030204" pitchFamily="34" charset="0"/>
                <a:cs typeface="Calibri" panose="020F0502020204030204" pitchFamily="34" charset="0"/>
              </a:rPr>
              <a:t>2. 	JESUS: HIS CRUCIFIXION</a:t>
            </a:r>
          </a:p>
          <a:p>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		Homework: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Read Mark 6-10</a:t>
            </a:r>
          </a:p>
          <a:p>
            <a:r>
              <a:rPr lang="en-US" i="0" dirty="0">
                <a:solidFill>
                  <a:schemeClr val="tx1"/>
                </a:solidFill>
                <a:latin typeface="Calibri" panose="020F0502020204030204" pitchFamily="34" charset="0"/>
                <a:ea typeface="Calibri" panose="020F0502020204030204" pitchFamily="34" charset="0"/>
                <a:cs typeface="Calibri" panose="020F0502020204030204" pitchFamily="34" charset="0"/>
              </a:rPr>
              <a:t>3. 	JESUS: HIS RESURRECTION</a:t>
            </a:r>
          </a:p>
          <a:p>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		Homework: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Read Mark 11-16</a:t>
            </a:r>
          </a:p>
          <a:p>
            <a:r>
              <a:rPr lang="en-US" i="0" dirty="0">
                <a:solidFill>
                  <a:srgbClr val="FFFF00"/>
                </a:solidFill>
                <a:latin typeface="Calibri" panose="020F0502020204030204" pitchFamily="34" charset="0"/>
                <a:ea typeface="Calibri" panose="020F0502020204030204" pitchFamily="34" charset="0"/>
                <a:cs typeface="Calibri" panose="020F0502020204030204" pitchFamily="34" charset="0"/>
              </a:rPr>
              <a:t>4. 	SALVATION: GRACE NOT WORKS</a:t>
            </a:r>
          </a:p>
          <a:p>
            <a:r>
              <a:rPr lang="en-US" b="0" i="0" dirty="0">
                <a:solidFill>
                  <a:srgbClr val="FFFF00"/>
                </a:solidFill>
                <a:latin typeface="Calibri" panose="020F0502020204030204" pitchFamily="34" charset="0"/>
                <a:ea typeface="Calibri" panose="020F0502020204030204" pitchFamily="34" charset="0"/>
                <a:cs typeface="Calibri" panose="020F0502020204030204" pitchFamily="34" charset="0"/>
              </a:rPr>
              <a:t>		Homework: TBA</a:t>
            </a:r>
          </a:p>
          <a:p>
            <a:r>
              <a:rPr lang="en-US" i="0" dirty="0">
                <a:solidFill>
                  <a:srgbClr val="FFFF00"/>
                </a:solidFill>
                <a:latin typeface="Calibri" panose="020F0502020204030204" pitchFamily="34" charset="0"/>
                <a:ea typeface="Calibri" panose="020F0502020204030204" pitchFamily="34" charset="0"/>
                <a:cs typeface="Calibri" panose="020F0502020204030204" pitchFamily="34" charset="0"/>
              </a:rPr>
              <a:t>5. 	SALVATION: WHAT IS A CHRISTIAN?</a:t>
            </a:r>
          </a:p>
          <a:p>
            <a:r>
              <a:rPr lang="en-US" b="0" i="0"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b="0" i="0" dirty="0" err="1">
                <a:solidFill>
                  <a:srgbClr val="FFFF00"/>
                </a:solidFill>
                <a:latin typeface="Calibri" panose="020F0502020204030204" pitchFamily="34" charset="0"/>
                <a:ea typeface="Calibri" panose="020F0502020204030204" pitchFamily="34" charset="0"/>
                <a:cs typeface="Calibri" panose="020F0502020204030204" pitchFamily="34" charset="0"/>
              </a:rPr>
              <a:t>i</a:t>
            </a:r>
            <a:r>
              <a:rPr lang="en-US" b="0" i="0" dirty="0">
                <a:solidFill>
                  <a:srgbClr val="FFFF00"/>
                </a:solidFill>
                <a:latin typeface="Calibri" panose="020F0502020204030204" pitchFamily="34" charset="0"/>
                <a:ea typeface="Calibri" panose="020F0502020204030204" pitchFamily="34" charset="0"/>
                <a:cs typeface="Calibri" panose="020F0502020204030204" pitchFamily="34" charset="0"/>
              </a:rPr>
              <a:t>) Repentance</a:t>
            </a:r>
          </a:p>
          <a:p>
            <a:r>
              <a:rPr lang="en-US" i="0" dirty="0">
                <a:solidFill>
                  <a:srgbClr val="FFFF00"/>
                </a:solidFill>
                <a:latin typeface="Calibri" panose="020F0502020204030204" pitchFamily="34" charset="0"/>
                <a:ea typeface="Calibri" panose="020F0502020204030204" pitchFamily="34" charset="0"/>
                <a:cs typeface="Calibri" panose="020F0502020204030204" pitchFamily="34" charset="0"/>
              </a:rPr>
              <a:t>6. 	SALVATION: WHAT IS A CHRISTIAN?</a:t>
            </a:r>
          </a:p>
          <a:p>
            <a:r>
              <a:rPr lang="en-US"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(ii) Faith</a:t>
            </a:r>
            <a:endParaRPr lang="en-US" i="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Christianity Explained Study Outline</a:t>
            </a:r>
          </a:p>
        </p:txBody>
      </p:sp>
    </p:spTree>
    <p:extLst>
      <p:ext uri="{BB962C8B-B14F-4D97-AF65-F5344CB8AC3E}">
        <p14:creationId xmlns:p14="http://schemas.microsoft.com/office/powerpoint/2010/main" val="311053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82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par>
                          <p:cTn id="20" fill="hold">
                            <p:stCondLst>
                              <p:cond delay="11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250"/>
                                        <p:tgtEl>
                                          <p:spTgt spid="3">
                                            <p:txEl>
                                              <p:pRg st="4" end="4"/>
                                            </p:txEl>
                                          </p:spTgt>
                                        </p:tgtEl>
                                      </p:cBhvr>
                                    </p:animEffect>
                                  </p:childTnLst>
                                </p:cTn>
                              </p:par>
                            </p:childTnLst>
                          </p:cTn>
                        </p:par>
                        <p:par>
                          <p:cTn id="24" fill="hold">
                            <p:stCondLst>
                              <p:cond delay="1375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250"/>
                                        <p:tgtEl>
                                          <p:spTgt spid="3">
                                            <p:txEl>
                                              <p:pRg st="5" end="5"/>
                                            </p:txEl>
                                          </p:spTgt>
                                        </p:tgtEl>
                                      </p:cBhvr>
                                    </p:animEffect>
                                  </p:childTnLst>
                                </p:cTn>
                              </p:par>
                            </p:childTnLst>
                          </p:cTn>
                        </p:par>
                        <p:par>
                          <p:cTn id="28" fill="hold">
                            <p:stCondLst>
                              <p:cond delay="16500"/>
                            </p:stCondLst>
                            <p:childTnLst>
                              <p:par>
                                <p:cTn id="29" presetID="10"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250"/>
                                        <p:tgtEl>
                                          <p:spTgt spid="3">
                                            <p:txEl>
                                              <p:pRg st="6" end="6"/>
                                            </p:txEl>
                                          </p:spTgt>
                                        </p:tgtEl>
                                      </p:cBhvr>
                                    </p:animEffect>
                                  </p:childTnLst>
                                </p:cTn>
                              </p:par>
                            </p:childTnLst>
                          </p:cTn>
                        </p:par>
                        <p:par>
                          <p:cTn id="32" fill="hold">
                            <p:stCondLst>
                              <p:cond delay="1925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250"/>
                                        <p:tgtEl>
                                          <p:spTgt spid="3">
                                            <p:txEl>
                                              <p:pRg st="7" end="7"/>
                                            </p:txEl>
                                          </p:spTgt>
                                        </p:tgtEl>
                                      </p:cBhvr>
                                    </p:animEffect>
                                  </p:childTnLst>
                                </p:cTn>
                              </p:par>
                            </p:childTnLst>
                          </p:cTn>
                        </p:par>
                        <p:par>
                          <p:cTn id="36" fill="hold">
                            <p:stCondLst>
                              <p:cond delay="22000"/>
                            </p:stCondLst>
                            <p:childTnLst>
                              <p:par>
                                <p:cTn id="37" presetID="10" presetClass="entr" presetSubtype="0"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250"/>
                                        <p:tgtEl>
                                          <p:spTgt spid="3">
                                            <p:txEl>
                                              <p:pRg st="8" end="8"/>
                                            </p:txEl>
                                          </p:spTgt>
                                        </p:tgtEl>
                                      </p:cBhvr>
                                    </p:animEffect>
                                  </p:childTnLst>
                                </p:cTn>
                              </p:par>
                            </p:childTnLst>
                          </p:cTn>
                        </p:par>
                        <p:par>
                          <p:cTn id="40" fill="hold">
                            <p:stCondLst>
                              <p:cond delay="24750"/>
                            </p:stCondLst>
                            <p:childTnLst>
                              <p:par>
                                <p:cTn id="41" presetID="10" presetClass="entr" presetSubtype="0"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2250"/>
                                        <p:tgtEl>
                                          <p:spTgt spid="3">
                                            <p:txEl>
                                              <p:pRg st="9" end="9"/>
                                            </p:txEl>
                                          </p:spTgt>
                                        </p:tgtEl>
                                      </p:cBhvr>
                                    </p:animEffect>
                                  </p:childTnLst>
                                </p:cTn>
                              </p:par>
                            </p:childTnLst>
                          </p:cTn>
                        </p:par>
                        <p:par>
                          <p:cTn id="44" fill="hold">
                            <p:stCondLst>
                              <p:cond delay="27500"/>
                            </p:stCondLst>
                            <p:childTnLst>
                              <p:par>
                                <p:cTn id="45" presetID="10" presetClass="entr" presetSubtype="0"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250"/>
                                        <p:tgtEl>
                                          <p:spTgt spid="3">
                                            <p:txEl>
                                              <p:pRg st="10" end="10"/>
                                            </p:txEl>
                                          </p:spTgt>
                                        </p:tgtEl>
                                      </p:cBhvr>
                                    </p:animEffect>
                                  </p:childTnLst>
                                </p:cTn>
                              </p:par>
                            </p:childTnLst>
                          </p:cTn>
                        </p:par>
                        <p:par>
                          <p:cTn id="48" fill="hold">
                            <p:stCondLst>
                              <p:cond delay="30250"/>
                            </p:stCondLst>
                            <p:childTnLst>
                              <p:par>
                                <p:cTn id="49" presetID="10" presetClass="entr" presetSubtype="0" fill="hold" grpId="0"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2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2533598" y="255111"/>
            <a:ext cx="10353761" cy="13263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400" b="1" cap="all" dirty="0">
                <a:effectLst>
                  <a:outerShdw blurRad="50800" dist="635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Summary</a:t>
            </a:r>
          </a:p>
        </p:txBody>
      </p:sp>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0" y="1581432"/>
            <a:ext cx="5016860" cy="36951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228600" defTabSz="914400">
              <a:lnSpc>
                <a:spcPct val="110000"/>
              </a:lnSpc>
              <a:spcAft>
                <a:spcPts val="600"/>
              </a:spcAft>
              <a:buFont typeface="Arial" panose="020B0604020202020204" pitchFamily="34" charset="0"/>
              <a:buChar char="•"/>
            </a:pPr>
            <a:r>
              <a:rPr lang="en-US" sz="2500" b="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Jesus’ great authority as God’s Son. He is the supreme Master in God’s world.</a:t>
            </a:r>
          </a:p>
          <a:p>
            <a:pPr marL="742950" indent="-228600" defTabSz="914400">
              <a:lnSpc>
                <a:spcPct val="110000"/>
              </a:lnSpc>
              <a:spcAft>
                <a:spcPts val="600"/>
              </a:spcAft>
              <a:buFont typeface="Arial" panose="020B0604020202020204" pitchFamily="34" charset="0"/>
              <a:buChar char="•"/>
            </a:pPr>
            <a:r>
              <a:rPr lang="en-US" sz="2500" b="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His claim to be divine (only God can forgive sins)</a:t>
            </a:r>
          </a:p>
          <a:p>
            <a:pPr marL="742950" indent="-228600" defTabSz="914400">
              <a:lnSpc>
                <a:spcPct val="110000"/>
              </a:lnSpc>
              <a:spcAft>
                <a:spcPts val="600"/>
              </a:spcAft>
              <a:buFont typeface="Arial" panose="020B0604020202020204" pitchFamily="34" charset="0"/>
              <a:buChar char="•"/>
            </a:pPr>
            <a:r>
              <a:rPr lang="en-US" sz="2500" b="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The need to come to a decision about Him. </a:t>
            </a:r>
          </a:p>
        </p:txBody>
      </p:sp>
      <p:pic>
        <p:nvPicPr>
          <p:cNvPr id="4" name="Picture 3">
            <a:extLst>
              <a:ext uri="{FF2B5EF4-FFF2-40B4-BE49-F238E27FC236}">
                <a16:creationId xmlns:a16="http://schemas.microsoft.com/office/drawing/2014/main" id="{353BA3E7-E353-EFC0-4D79-741604E5B4F7}"/>
              </a:ext>
            </a:extLst>
          </p:cNvPr>
          <p:cNvPicPr>
            <a:picLocks noChangeAspect="1"/>
          </p:cNvPicPr>
          <p:nvPr/>
        </p:nvPicPr>
        <p:blipFill>
          <a:blip r:embed="rId3"/>
          <a:stretch>
            <a:fillRect/>
          </a:stretch>
        </p:blipFill>
        <p:spPr>
          <a:xfrm>
            <a:off x="5228361" y="717331"/>
            <a:ext cx="6717516" cy="507386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8606132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643466" y="-225213"/>
            <a:ext cx="4180505" cy="126781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400" b="1" cap="all" dirty="0">
                <a:effectLst>
                  <a:outerShdw blurRad="50800" dist="635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Lesson 2: His crucifixion</a:t>
            </a:r>
          </a:p>
        </p:txBody>
      </p:sp>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643467" y="1188720"/>
            <a:ext cx="3361498" cy="49358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l" defTabSz="914400">
              <a:lnSpc>
                <a:spcPct val="120000"/>
              </a:lnSpc>
              <a:spcAft>
                <a:spcPts val="600"/>
              </a:spcAft>
            </a:pPr>
            <a:r>
              <a:rPr lang="en-US" sz="240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Objective:</a:t>
            </a:r>
          </a:p>
          <a:p>
            <a:pPr defTabSz="914400">
              <a:lnSpc>
                <a:spcPct val="120000"/>
              </a:lnSpc>
              <a:spcAft>
                <a:spcPts val="600"/>
              </a:spcAft>
            </a:pPr>
            <a:r>
              <a:rPr lang="en-US" sz="2500" b="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The objective of this lesson is to build upon our previous lesson to show the Jesus did not come only as the greatest healer-teacher. His death and subsequent resurrection are crucial to a basic understanding of the Christian faith.</a:t>
            </a:r>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BBED930-0A9E-1985-145B-1BE8BDD00F5C}"/>
              </a:ext>
            </a:extLst>
          </p:cNvPr>
          <p:cNvPicPr>
            <a:picLocks noChangeAspect="1"/>
          </p:cNvPicPr>
          <p:nvPr/>
        </p:nvPicPr>
        <p:blipFill>
          <a:blip r:embed="rId3"/>
          <a:stretch>
            <a:fillRect/>
          </a:stretch>
        </p:blipFill>
        <p:spPr>
          <a:xfrm>
            <a:off x="5170931" y="1336889"/>
            <a:ext cx="5895257" cy="4214584"/>
          </a:xfrm>
          <a:prstGeom prst="rect">
            <a:avLst/>
          </a:prstGeom>
        </p:spPr>
      </p:pic>
    </p:spTree>
    <p:extLst>
      <p:ext uri="{BB962C8B-B14F-4D97-AF65-F5344CB8AC3E}">
        <p14:creationId xmlns:p14="http://schemas.microsoft.com/office/powerpoint/2010/main" val="806117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643466" y="-225213"/>
            <a:ext cx="4180505" cy="126781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400" b="1" cap="all" dirty="0">
                <a:effectLst>
                  <a:outerShdw blurRad="50800" dist="635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Lesson 3: His RESURRECTION</a:t>
            </a:r>
          </a:p>
        </p:txBody>
      </p:sp>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643467" y="1188720"/>
            <a:ext cx="3709458" cy="49358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l" defTabSz="914400">
              <a:lnSpc>
                <a:spcPct val="120000"/>
              </a:lnSpc>
              <a:spcAft>
                <a:spcPts val="600"/>
              </a:spcAft>
            </a:pPr>
            <a:r>
              <a:rPr lang="en-US" sz="250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Objective:</a:t>
            </a:r>
          </a:p>
          <a:p>
            <a:r>
              <a:rPr lang="en-US" sz="2500" b="0" i="0" dirty="0">
                <a:solidFill>
                  <a:schemeClr val="tx1"/>
                </a:solidFill>
                <a:latin typeface="Calibri" panose="020F0502020204030204" pitchFamily="34" charset="0"/>
                <a:ea typeface="Calibri" panose="020F0502020204030204" pitchFamily="34" charset="0"/>
                <a:cs typeface="Calibri" panose="020F0502020204030204" pitchFamily="34" charset="0"/>
              </a:rPr>
              <a:t>The object of this lesson is to complete this brief survey of the ministry and resurrection of Jesus, and to point out the three facts which a person must believe in order to be a Christian:</a:t>
            </a:r>
          </a:p>
          <a:p>
            <a:endParaRPr lang="en-US" sz="25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500" b="0" i="0" dirty="0">
                <a:solidFill>
                  <a:schemeClr val="tx1"/>
                </a:solidFill>
                <a:latin typeface="Calibri" panose="020F0502020204030204" pitchFamily="34" charset="0"/>
                <a:ea typeface="Calibri" panose="020F0502020204030204" pitchFamily="34" charset="0"/>
                <a:cs typeface="Calibri" panose="020F0502020204030204" pitchFamily="34" charset="0"/>
              </a:rPr>
              <a:t>• His divine sonship</a:t>
            </a:r>
          </a:p>
          <a:p>
            <a:r>
              <a:rPr lang="en-US" sz="2500" b="0" i="0" dirty="0">
                <a:solidFill>
                  <a:schemeClr val="tx1"/>
                </a:solidFill>
                <a:latin typeface="Calibri" panose="020F0502020204030204" pitchFamily="34" charset="0"/>
                <a:ea typeface="Calibri" panose="020F0502020204030204" pitchFamily="34" charset="0"/>
                <a:cs typeface="Calibri" panose="020F0502020204030204" pitchFamily="34" charset="0"/>
              </a:rPr>
              <a:t>• His atoning death</a:t>
            </a:r>
          </a:p>
          <a:p>
            <a:r>
              <a:rPr lang="en-US" sz="2500" b="0" i="0" dirty="0">
                <a:solidFill>
                  <a:schemeClr val="tx1"/>
                </a:solidFill>
                <a:latin typeface="Calibri" panose="020F0502020204030204" pitchFamily="34" charset="0"/>
                <a:ea typeface="Calibri" panose="020F0502020204030204" pitchFamily="34" charset="0"/>
                <a:cs typeface="Calibri" panose="020F0502020204030204" pitchFamily="34" charset="0"/>
              </a:rPr>
              <a:t>• His physical resurrection</a:t>
            </a:r>
            <a:r>
              <a:rPr lang="en-US" sz="2500" b="0" i="0" dirty="0">
                <a:solidFill>
                  <a:schemeClr val="tx1"/>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7991285-BD99-4BCC-DCCD-9A6506BF2B8F}"/>
              </a:ext>
            </a:extLst>
          </p:cNvPr>
          <p:cNvPicPr>
            <a:picLocks noChangeAspect="1"/>
          </p:cNvPicPr>
          <p:nvPr/>
        </p:nvPicPr>
        <p:blipFill>
          <a:blip r:embed="rId2"/>
          <a:stretch>
            <a:fillRect/>
          </a:stretch>
        </p:blipFill>
        <p:spPr>
          <a:xfrm>
            <a:off x="5031713" y="1139757"/>
            <a:ext cx="6310648" cy="4578485"/>
          </a:xfrm>
          <a:prstGeom prst="rect">
            <a:avLst/>
          </a:prstGeom>
        </p:spPr>
      </p:pic>
    </p:spTree>
    <p:extLst>
      <p:ext uri="{BB962C8B-B14F-4D97-AF65-F5344CB8AC3E}">
        <p14:creationId xmlns:p14="http://schemas.microsoft.com/office/powerpoint/2010/main" val="4092017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250"/>
                                        <p:tgtEl>
                                          <p:spTgt spid="3">
                                            <p:txEl>
                                              <p:pRg st="3" end="3"/>
                                            </p:txEl>
                                          </p:spTgt>
                                        </p:tgtEl>
                                      </p:cBhvr>
                                    </p:animEffect>
                                  </p:childTnLst>
                                </p:cTn>
                              </p:par>
                            </p:childTnLst>
                          </p:cTn>
                        </p:par>
                        <p:par>
                          <p:cTn id="16" fill="hold">
                            <p:stCondLst>
                              <p:cond delay="725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250"/>
                                        <p:tgtEl>
                                          <p:spTgt spid="3">
                                            <p:txEl>
                                              <p:pRg st="4" end="4"/>
                                            </p:txEl>
                                          </p:spTgt>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Question</a:t>
            </a:r>
          </a:p>
        </p:txBody>
      </p:sp>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148272" y="834898"/>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Do you know for certain that you have eternal life – that is, if you died right now you would go to heaven?</a:t>
            </a:r>
          </a:p>
          <a:p>
            <a:endPar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Suppose you were to die tonight and you stood before God in heaven and He asked, “Why should I let you into My heaven?” How would you respond? </a:t>
            </a:r>
            <a:endParaRPr lang="en-US" sz="36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2826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Mark 7:20-23</a:t>
            </a:r>
          </a:p>
        </p:txBody>
      </p:sp>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148272" y="834898"/>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0" dirty="0">
                <a:solidFill>
                  <a:schemeClr val="tx1"/>
                </a:solidFill>
                <a:latin typeface="Calibri" panose="020F0502020204030204" pitchFamily="34" charset="0"/>
                <a:ea typeface="Calibri" panose="020F0502020204030204" pitchFamily="34" charset="0"/>
                <a:cs typeface="Calibri" panose="020F0502020204030204" pitchFamily="34" charset="0"/>
              </a:rPr>
              <a:t>20 And He [Jesus] was saying, "That which proceeds out of the man, that is what defiles the man. 21 For from within, out of the heart of men, proceed the evil thoughts, fornications, thefts, murders, adulteries, 22 deeds of coveting and wickedness, as well as deceit, sensuality, envy, slander, pride and foolishness. 23 All these evil things proceed from within and defile the man." </a:t>
            </a:r>
          </a:p>
        </p:txBody>
      </p:sp>
    </p:spTree>
    <p:extLst>
      <p:ext uri="{BB962C8B-B14F-4D97-AF65-F5344CB8AC3E}">
        <p14:creationId xmlns:p14="http://schemas.microsoft.com/office/powerpoint/2010/main" val="3108753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Why can our good works never get us into heaven?</a:t>
            </a:r>
          </a:p>
        </p:txBody>
      </p:sp>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148272" y="834898"/>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God’s standard is 100% perfection (Matthew 5:48)</a:t>
            </a:r>
          </a:p>
          <a:p>
            <a:pPr marL="742950" indent="-742950">
              <a:buAutoNum type="arabicPeriod"/>
            </a:pPr>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Sin is not just something outward (what we do); it is inward (who we are).</a:t>
            </a:r>
          </a:p>
          <a:p>
            <a:endPar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542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Calibri" panose="020F0502020204030204" pitchFamily="34" charset="0"/>
                <a:ea typeface="Calibri" panose="020F0502020204030204" pitchFamily="34" charset="0"/>
                <a:cs typeface="Calibri" panose="020F0502020204030204" pitchFamily="34" charset="0"/>
              </a:rPr>
              <a:t>Ephesians 2:8-10</a:t>
            </a:r>
          </a:p>
        </p:txBody>
      </p:sp>
      <p:sp>
        <p:nvSpPr>
          <p:cNvPr id="3" name="Text Box 3">
            <a:extLst>
              <a:ext uri="{FF2B5EF4-FFF2-40B4-BE49-F238E27FC236}">
                <a16:creationId xmlns:a16="http://schemas.microsoft.com/office/drawing/2014/main" id="{C7B25994-5F80-18D9-95C4-3EB7BCA16DBE}"/>
              </a:ext>
            </a:extLst>
          </p:cNvPr>
          <p:cNvSpPr txBox="1">
            <a:spLocks noChangeArrowheads="1"/>
          </p:cNvSpPr>
          <p:nvPr/>
        </p:nvSpPr>
        <p:spPr bwMode="auto">
          <a:xfrm>
            <a:off x="148272" y="834898"/>
            <a:ext cx="1180560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600" b="0" i="0" dirty="0">
                <a:solidFill>
                  <a:schemeClr val="tx1"/>
                </a:solidFill>
                <a:latin typeface="Calibri" panose="020F0502020204030204" pitchFamily="34" charset="0"/>
                <a:ea typeface="Calibri" panose="020F0502020204030204" pitchFamily="34" charset="0"/>
                <a:cs typeface="Calibri" panose="020F0502020204030204" pitchFamily="34" charset="0"/>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p>
        </p:txBody>
      </p:sp>
    </p:spTree>
    <p:extLst>
      <p:ext uri="{BB962C8B-B14F-4D97-AF65-F5344CB8AC3E}">
        <p14:creationId xmlns:p14="http://schemas.microsoft.com/office/powerpoint/2010/main" val="4257182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12124</TotalTime>
  <Words>937</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42</cp:revision>
  <dcterms:created xsi:type="dcterms:W3CDTF">2022-12-30T16:15:56Z</dcterms:created>
  <dcterms:modified xsi:type="dcterms:W3CDTF">2024-04-27T19:04:31Z</dcterms:modified>
</cp:coreProperties>
</file>